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solvibrations.com/how-to-change-your-life-in-a-few-day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entralcityoperafestival.blogspot.com/2013/08/behind-scenes-photos-of-show-boat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fredcamino/3089726953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iecefulkwilter.blogspot.com/2010_02_01_archive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ponteenforma14.blogspot.com/2013/01/modificamos-una-imagen-utilizando-el.html" TargetMode="Externa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incieutrecht.sp.nl/nieuws/2018/01/vragen-sp-over-geheimhouding-audit-uithoflij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curiosidadescuriosas.com/humor-y-entretenimiento-curioso/reacciones-tipicas-a-la-frase-no-tengo-celular-a-traves-de-los-anos-2" TargetMode="External"/><Relationship Id="rId4" Type="http://schemas.openxmlformats.org/officeDocument/2006/relationships/image" Target="../media/image16.b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aulcbrunson.com/2013/09/acceptance-and-recognition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aurie_pink/3502149148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angregorio5aguilardecampoo.blogspot.com/2013_01_01_archive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drurydrama/2039577007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olkit.deviantart.com/art/Theatre-Superstitions-and-Good-Luck-Charms-40367878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lumaxart/2293239853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joesretirementblog.blogspot.com/2014/08/cast-party-priscilla-beach-theatre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ewtothislife07-mysubmissivejourney.blogspot.com/2012_09_01_archive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spacecreationjeanlouis.blogspot.fr/2013/04/le-rideau-rouge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hilosophicaldisquisitions.blogspot.com/2012/11/the-reversal-test-and-status-quo-bia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devinewrite.com/2014/07/know-your-rol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398059@N06/8113069768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osmetics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basykes/2123928045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1E1EF-EA76-484D-9DE3-C59AFFBAC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Theatre Etiquette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79D9F7-405E-47DC-BC2E-6036A8A5B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(aka don’t be “that guy”!)</a:t>
            </a:r>
          </a:p>
        </p:txBody>
      </p:sp>
    </p:spTree>
    <p:extLst>
      <p:ext uri="{BB962C8B-B14F-4D97-AF65-F5344CB8AC3E}">
        <p14:creationId xmlns:p14="http://schemas.microsoft.com/office/powerpoint/2010/main" val="425623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E22C-477D-4346-8BDE-B0D3F023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9D67E-9648-467E-9462-7515F82BAF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Join the audience in applauding the musicians at the end of a musical’s curtain call.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840B0F-5A38-423C-AEEC-B9EC4A767C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0613" y="2860040"/>
            <a:ext cx="4876800" cy="2738120"/>
          </a:xfrm>
        </p:spPr>
      </p:pic>
    </p:spTree>
    <p:extLst>
      <p:ext uri="{BB962C8B-B14F-4D97-AF65-F5344CB8AC3E}">
        <p14:creationId xmlns:p14="http://schemas.microsoft.com/office/powerpoint/2010/main" val="85927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473F-6151-4E6B-9353-E93463CC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96E2B-3B12-446A-8027-785AEC38E1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Always show your appreciation to the director, the crews and any other staff member associated with the production.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75381E-7D20-4F21-859E-A3E5878E10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73748" y="2458810"/>
            <a:ext cx="4373663" cy="2299784"/>
          </a:xfrm>
        </p:spPr>
      </p:pic>
    </p:spTree>
    <p:extLst>
      <p:ext uri="{BB962C8B-B14F-4D97-AF65-F5344CB8AC3E}">
        <p14:creationId xmlns:p14="http://schemas.microsoft.com/office/powerpoint/2010/main" val="2211163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84C21-9717-4FD1-87AC-4741F2E5E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459E0-4000-4F51-A744-8EFFDCE1D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9634" y="2256181"/>
            <a:ext cx="4876800" cy="3124201"/>
          </a:xfrm>
        </p:spPr>
        <p:txBody>
          <a:bodyPr>
            <a:normAutofit/>
          </a:bodyPr>
          <a:lstStyle/>
          <a:p>
            <a:r>
              <a:rPr lang="en-US" sz="2800" dirty="0"/>
              <a:t>Offer to assist the stage crew whenever possible.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A1636F6-5A76-45F8-8EE2-5730AFBC29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55567" y="2667000"/>
            <a:ext cx="4706892" cy="3124200"/>
          </a:xfrm>
        </p:spPr>
      </p:pic>
    </p:spTree>
    <p:extLst>
      <p:ext uri="{BB962C8B-B14F-4D97-AF65-F5344CB8AC3E}">
        <p14:creationId xmlns:p14="http://schemas.microsoft.com/office/powerpoint/2010/main" val="279939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774E-1D35-42C5-9E5E-091628D9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audience</a:t>
            </a:r>
          </a:p>
        </p:txBody>
      </p:sp>
    </p:spTree>
    <p:extLst>
      <p:ext uri="{BB962C8B-B14F-4D97-AF65-F5344CB8AC3E}">
        <p14:creationId xmlns:p14="http://schemas.microsoft.com/office/powerpoint/2010/main" val="267295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7974-5BF5-4DB4-8CE0-9B120E1AA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2D249-136A-4B98-8BFC-FAA271CBBD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Arrive early enough to be seated before the lights dim.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3E652E-D52F-45AC-BFEF-8512658F59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26213" y="2667000"/>
            <a:ext cx="4165600" cy="3124200"/>
          </a:xfrm>
        </p:spPr>
      </p:pic>
    </p:spTree>
    <p:extLst>
      <p:ext uri="{BB962C8B-B14F-4D97-AF65-F5344CB8AC3E}">
        <p14:creationId xmlns:p14="http://schemas.microsoft.com/office/powerpoint/2010/main" val="352756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6B19-AEDB-4D3F-9A22-C9CE725CE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C6BC9-B341-4B7C-BC47-6FDF67D50B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At a musical, it is customary to applaud as the conductor approaches the podium.</a:t>
            </a:r>
          </a:p>
          <a:p>
            <a:r>
              <a:rPr lang="en-US" sz="2400" dirty="0"/>
              <a:t>When the curtain goes up, if the set pleases you, compliment the designer and crew by applauding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A1A529-55DF-4946-A4F7-690505DEEA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4013" y="3548062"/>
            <a:ext cx="3810000" cy="13620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F7B6E-A4E1-42A8-8D67-8849689C9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19333" y="1884294"/>
            <a:ext cx="25431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55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82577-B1D1-49E0-813A-F853B498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FF20-AF50-4AE5-8A6F-74A24F2A45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 not talk or make noise with food or drink items, if they are allowed in the theater.</a:t>
            </a:r>
          </a:p>
          <a:p>
            <a:r>
              <a:rPr lang="en-US" sz="2400" dirty="0"/>
              <a:t>Silence any beepers or cell phones before the performance begins.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82A666-63EA-42D6-AEDB-86C1F8144D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19089" y="2834519"/>
            <a:ext cx="3779848" cy="278916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21DC1E-9D1A-4995-97DF-F3289F535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09690" y="123431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64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8C552-4CF7-46D6-B021-6E07F2DB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64938-251B-4E62-BE3D-708E7CE362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Leave the theater during a performance only out of necessity.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64F88B0-3840-4CC9-ADAF-EAF3629539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0613" y="2959100"/>
            <a:ext cx="4876800" cy="2540000"/>
          </a:xfrm>
        </p:spPr>
      </p:pic>
    </p:spTree>
    <p:extLst>
      <p:ext uri="{BB962C8B-B14F-4D97-AF65-F5344CB8AC3E}">
        <p14:creationId xmlns:p14="http://schemas.microsoft.com/office/powerpoint/2010/main" val="151500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BA5E5-74B8-454C-BC33-68FD6029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E38FF-263B-4E29-B8AC-244BCCE4B3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Applaud an especially fine scene or individual performance only in the case of rare “show stoppers” and reserve standing ovations for truly outstanding performances.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C2417D4-9D3C-4B11-A80B-285BE2AA03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46913" y="2667000"/>
            <a:ext cx="3124200" cy="3124200"/>
          </a:xfrm>
        </p:spPr>
      </p:pic>
    </p:spTree>
    <p:extLst>
      <p:ext uri="{BB962C8B-B14F-4D97-AF65-F5344CB8AC3E}">
        <p14:creationId xmlns:p14="http://schemas.microsoft.com/office/powerpoint/2010/main" val="50750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C270-3B94-4578-B9BF-5CDBC5E1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5CB92-1A5D-4045-B3E0-2C91C9E9CD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Presentation of flowers, gifts, or similar recognitions are usually made offstage; exceptions should have the approval of the director or the stage manager.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12CF1F-7584-42DC-8F0C-DAC1390CFE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66992" y="1877964"/>
            <a:ext cx="2725048" cy="3690169"/>
          </a:xfrm>
        </p:spPr>
      </p:pic>
    </p:spTree>
    <p:extLst>
      <p:ext uri="{BB962C8B-B14F-4D97-AF65-F5344CB8AC3E}">
        <p14:creationId xmlns:p14="http://schemas.microsoft.com/office/powerpoint/2010/main" val="205015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039F-C385-498C-9CB0-9205EC53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actors</a:t>
            </a:r>
          </a:p>
        </p:txBody>
      </p:sp>
    </p:spTree>
    <p:extLst>
      <p:ext uri="{BB962C8B-B14F-4D97-AF65-F5344CB8AC3E}">
        <p14:creationId xmlns:p14="http://schemas.microsoft.com/office/powerpoint/2010/main" val="1265546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8AF9-F4C6-4CAE-B937-00F1873C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4BF6E-6E7A-4B1C-B968-6A05E19B0B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Never be openly critical of a performance.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6916CA-BB1F-4E6A-9CEE-B8B15BA5A9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91297" y="2667000"/>
            <a:ext cx="3635432" cy="3124200"/>
          </a:xfrm>
        </p:spPr>
      </p:pic>
    </p:spTree>
    <p:extLst>
      <p:ext uri="{BB962C8B-B14F-4D97-AF65-F5344CB8AC3E}">
        <p14:creationId xmlns:p14="http://schemas.microsoft.com/office/powerpoint/2010/main" val="3123599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77CD-3998-4DB6-91D4-4158BE025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associated with the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8C6ED-E87A-4BDD-B120-6D7D343703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Respect and encourage the contributions of each member of the cast and crew by complimenting good rehearsals, effective lighting, skillful costuming and creative construction and design.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88E6B3-B08F-42B9-88E6-6CA374EC3B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96503" y="2667000"/>
            <a:ext cx="4825019" cy="3124200"/>
          </a:xfrm>
        </p:spPr>
      </p:pic>
    </p:spTree>
    <p:extLst>
      <p:ext uri="{BB962C8B-B14F-4D97-AF65-F5344CB8AC3E}">
        <p14:creationId xmlns:p14="http://schemas.microsoft.com/office/powerpoint/2010/main" val="1357033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A1F4-F78C-4405-9CAA-FAAF76D2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Everyone associated with the production</a:t>
            </a:r>
          </a:p>
        </p:txBody>
      </p:sp>
    </p:spTree>
    <p:extLst>
      <p:ext uri="{BB962C8B-B14F-4D97-AF65-F5344CB8AC3E}">
        <p14:creationId xmlns:p14="http://schemas.microsoft.com/office/powerpoint/2010/main" val="1948868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7E49-3319-4917-A7A3-869688CB9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associated with the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AAB96-1096-4BBF-9D6E-5186670E36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Unless you are on the props crew, do not handle the props or sets!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BB9D7F-65BD-4807-990F-ADDDB19D9F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26213" y="2667000"/>
            <a:ext cx="4165600" cy="3124200"/>
          </a:xfrm>
        </p:spPr>
      </p:pic>
    </p:spTree>
    <p:extLst>
      <p:ext uri="{BB962C8B-B14F-4D97-AF65-F5344CB8AC3E}">
        <p14:creationId xmlns:p14="http://schemas.microsoft.com/office/powerpoint/2010/main" val="3548375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2541D-E522-42AE-9B08-A8D4148BF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associated with the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E75B5-FD51-4629-BDC6-D422ACC0A9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Know emergency procedures and the location of firefighting equipment, the exits and the fire alarms.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874C7D-7D3A-4E4B-B929-2836B67A4F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0694"/>
          <a:stretch/>
        </p:blipFill>
        <p:spPr>
          <a:xfrm>
            <a:off x="7201643" y="2514600"/>
            <a:ext cx="3294080" cy="3313044"/>
          </a:xfrm>
        </p:spPr>
      </p:pic>
    </p:spTree>
    <p:extLst>
      <p:ext uri="{BB962C8B-B14F-4D97-AF65-F5344CB8AC3E}">
        <p14:creationId xmlns:p14="http://schemas.microsoft.com/office/powerpoint/2010/main" val="3961388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6172-2EC0-4F9D-84ED-E46D0EBD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associated with the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46D35-2675-4651-BAF5-2C1EB3E8F4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Respect those who want to carry on theatre traditions even though those traditions may seem like superstitions to you.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14E91F-9A89-4EF3-80E8-8902D6DDD3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0613" y="3069431"/>
            <a:ext cx="4876800" cy="2319337"/>
          </a:xfrm>
        </p:spPr>
      </p:pic>
    </p:spTree>
    <p:extLst>
      <p:ext uri="{BB962C8B-B14F-4D97-AF65-F5344CB8AC3E}">
        <p14:creationId xmlns:p14="http://schemas.microsoft.com/office/powerpoint/2010/main" val="1085786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24D28-57A5-4A7E-815D-9C343BC4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associated with the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85BDA-F779-48D1-94F4-7C6D3E3FD3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After the show, make any presentations or recognitions for outstanding contributions at a time when everyone associated with the performance can be present.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F5E6D9-B903-4094-A7DE-66D6C54F43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00731" y="2842522"/>
            <a:ext cx="2532891" cy="2532891"/>
          </a:xfrm>
        </p:spPr>
      </p:pic>
    </p:spTree>
    <p:extLst>
      <p:ext uri="{BB962C8B-B14F-4D97-AF65-F5344CB8AC3E}">
        <p14:creationId xmlns:p14="http://schemas.microsoft.com/office/powerpoint/2010/main" val="1220619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1891-45D0-4BCB-AFDA-787183EEA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associated with the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F7E6A-D564-463C-94CA-B6C44A30E9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Post-performance cast parties should involve only those who worked on the show.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626E934-C227-48B1-8B37-B41A6F17EC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05906" y="2667000"/>
            <a:ext cx="4006213" cy="3124200"/>
          </a:xfrm>
        </p:spPr>
      </p:pic>
    </p:spTree>
    <p:extLst>
      <p:ext uri="{BB962C8B-B14F-4D97-AF65-F5344CB8AC3E}">
        <p14:creationId xmlns:p14="http://schemas.microsoft.com/office/powerpoint/2010/main" val="373286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2D8EF-6DF0-4B04-ACC4-E4F6255DE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E5ED2-045F-4503-85CE-5FA2A28731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Arrive at rehearsals and makeup call on time.</a:t>
            </a:r>
          </a:p>
          <a:p>
            <a:r>
              <a:rPr lang="en-US" sz="2800" dirty="0"/>
              <a:t>Learn lines, business and blocking on schedule.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41DB82-7958-4114-A87C-BB09CAD886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55365" y="1866900"/>
            <a:ext cx="3124200" cy="3124200"/>
          </a:xfrm>
        </p:spPr>
      </p:pic>
    </p:spTree>
    <p:extLst>
      <p:ext uri="{BB962C8B-B14F-4D97-AF65-F5344CB8AC3E}">
        <p14:creationId xmlns:p14="http://schemas.microsoft.com/office/powerpoint/2010/main" val="92680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4FF0-5B7C-4A18-BC4C-672F49966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93389-034A-4E4B-8485-0D0C3C9FD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2372135"/>
            <a:ext cx="4876800" cy="3829878"/>
          </a:xfrm>
        </p:spPr>
        <p:txBody>
          <a:bodyPr>
            <a:noAutofit/>
          </a:bodyPr>
          <a:lstStyle/>
          <a:p>
            <a:r>
              <a:rPr lang="en-US" sz="2400" dirty="0"/>
              <a:t>Never peek through the curtain before (when the audience is present) or during a performance.</a:t>
            </a:r>
          </a:p>
          <a:p>
            <a:r>
              <a:rPr lang="en-US" sz="2400" dirty="0"/>
              <a:t>Do not remove your makeup until after the curtain call.  Never mingle with members of the audience or leave the theater while in costume or makeup.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8B2662-F59C-4931-A72F-BF0CDD7251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4947" y="2667000"/>
            <a:ext cx="4688131" cy="3124200"/>
          </a:xfrm>
        </p:spPr>
      </p:pic>
    </p:spTree>
    <p:extLst>
      <p:ext uri="{BB962C8B-B14F-4D97-AF65-F5344CB8AC3E}">
        <p14:creationId xmlns:p14="http://schemas.microsoft.com/office/powerpoint/2010/main" val="388445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65BF4-5FD4-4049-B962-7E6B631C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1280D-0D75-4B7C-BE93-12467808D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2110407"/>
            <a:ext cx="4876800" cy="3124201"/>
          </a:xfrm>
        </p:spPr>
        <p:txBody>
          <a:bodyPr>
            <a:normAutofit/>
          </a:bodyPr>
          <a:lstStyle/>
          <a:p>
            <a:r>
              <a:rPr lang="en-US" sz="2800" dirty="0"/>
              <a:t>Do not change lines or stage business or tell others to do so unless the change has been approved by the director.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7BE265-C33F-43A7-A83B-B23F577FA7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26213" y="2667000"/>
            <a:ext cx="4165600" cy="3124200"/>
          </a:xfrm>
        </p:spPr>
      </p:pic>
    </p:spTree>
    <p:extLst>
      <p:ext uri="{BB962C8B-B14F-4D97-AF65-F5344CB8AC3E}">
        <p14:creationId xmlns:p14="http://schemas.microsoft.com/office/powerpoint/2010/main" val="325874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9405-6C35-4D33-AAE6-088C40A1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82EB5-E749-48C5-B2D9-09AAA2AD65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Subordinate yourself to the performance by accepting your role and the costumes, hairstyle, and makeup that go with it.</a:t>
            </a:r>
          </a:p>
          <a:p>
            <a:r>
              <a:rPr lang="en-US" sz="2400" dirty="0"/>
              <a:t>Never knowingly upstage other performers.  Be careful not to do it accidentally, either.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C106ED-0F23-4DF3-BBFA-E9688BE409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9056" y="2667000"/>
            <a:ext cx="4039913" cy="3124200"/>
          </a:xfrm>
        </p:spPr>
      </p:pic>
    </p:spTree>
    <p:extLst>
      <p:ext uri="{BB962C8B-B14F-4D97-AF65-F5344CB8AC3E}">
        <p14:creationId xmlns:p14="http://schemas.microsoft.com/office/powerpoint/2010/main" val="4768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45CD7-2C2C-4697-80F2-5D88E070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4617B-EC19-4E89-A76C-A5D2C24C13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 attentive and receptive to the director’s comments and make an honest effort to make requested adjustments.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5B3FF2-7721-4291-AF98-A3A67C7268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77013" y="2800350"/>
            <a:ext cx="4064000" cy="2857500"/>
          </a:xfrm>
        </p:spPr>
      </p:pic>
    </p:spTree>
    <p:extLst>
      <p:ext uri="{BB962C8B-B14F-4D97-AF65-F5344CB8AC3E}">
        <p14:creationId xmlns:p14="http://schemas.microsoft.com/office/powerpoint/2010/main" val="426749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66530-605C-4271-8AFE-B9F1C456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43F73-1AF0-4D59-88ED-E908D5D100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3" y="2203173"/>
            <a:ext cx="4876800" cy="3124201"/>
          </a:xfrm>
        </p:spPr>
        <p:txBody>
          <a:bodyPr>
            <a:normAutofit/>
          </a:bodyPr>
          <a:lstStyle/>
          <a:p>
            <a:r>
              <a:rPr lang="en-US" sz="2800" dirty="0"/>
              <a:t>Do not borrow another actor’s makeup!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848494-8D13-4933-92AC-AE770FADE6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9026" y="2667000"/>
            <a:ext cx="4299974" cy="3124200"/>
          </a:xfrm>
        </p:spPr>
      </p:pic>
    </p:spTree>
    <p:extLst>
      <p:ext uri="{BB962C8B-B14F-4D97-AF65-F5344CB8AC3E}">
        <p14:creationId xmlns:p14="http://schemas.microsoft.com/office/powerpoint/2010/main" val="2703623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B0980-440B-4F09-8959-29D13E7B9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6383A-9222-49B0-B8AF-A121DDA4BB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Promptly report any damage to costumes or props before leaving the theater after each performance.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D54043-A3E5-4D51-9C17-8816D8D492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3518" y="2667000"/>
            <a:ext cx="4690990" cy="3124200"/>
          </a:xfrm>
        </p:spPr>
      </p:pic>
    </p:spTree>
    <p:extLst>
      <p:ext uri="{BB962C8B-B14F-4D97-AF65-F5344CB8AC3E}">
        <p14:creationId xmlns:p14="http://schemas.microsoft.com/office/powerpoint/2010/main" val="2987188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1778</TotalTime>
  <Words>546</Words>
  <Application>Microsoft Office PowerPoint</Application>
  <PresentationFormat>Widescreen</PresentationFormat>
  <Paragraphs>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Century Gothic</vt:lpstr>
      <vt:lpstr>Mesh</vt:lpstr>
      <vt:lpstr>Theatre Etiquette</vt:lpstr>
      <vt:lpstr>actors</vt:lpstr>
      <vt:lpstr>The Actors</vt:lpstr>
      <vt:lpstr>Actors</vt:lpstr>
      <vt:lpstr>actors</vt:lpstr>
      <vt:lpstr>actors</vt:lpstr>
      <vt:lpstr>actors</vt:lpstr>
      <vt:lpstr>actors</vt:lpstr>
      <vt:lpstr>actors</vt:lpstr>
      <vt:lpstr>actors</vt:lpstr>
      <vt:lpstr>actors</vt:lpstr>
      <vt:lpstr>actors</vt:lpstr>
      <vt:lpstr>audience</vt:lpstr>
      <vt:lpstr>audience</vt:lpstr>
      <vt:lpstr>audience</vt:lpstr>
      <vt:lpstr>audience</vt:lpstr>
      <vt:lpstr>audience</vt:lpstr>
      <vt:lpstr>audience</vt:lpstr>
      <vt:lpstr>audience</vt:lpstr>
      <vt:lpstr>audience</vt:lpstr>
      <vt:lpstr>Everyone associated with the production</vt:lpstr>
      <vt:lpstr>Everyone associated with the production</vt:lpstr>
      <vt:lpstr>Everyone associated with the production</vt:lpstr>
      <vt:lpstr>Everyone associated with the production</vt:lpstr>
      <vt:lpstr>Everyone associated with the production</vt:lpstr>
      <vt:lpstr>Everyone associated with the production</vt:lpstr>
      <vt:lpstr>Everyone associated with the production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Theatre Etiquette</dc:title>
  <dc:creator>Dawn Parker</dc:creator>
  <cp:lastModifiedBy>Dayna Strickland</cp:lastModifiedBy>
  <cp:revision>8</cp:revision>
  <dcterms:created xsi:type="dcterms:W3CDTF">2018-07-31T22:53:51Z</dcterms:created>
  <dcterms:modified xsi:type="dcterms:W3CDTF">2018-08-31T17:21:43Z</dcterms:modified>
</cp:coreProperties>
</file>